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256" r:id="rId2"/>
    <p:sldId id="258" r:id="rId3"/>
    <p:sldId id="263" r:id="rId4"/>
    <p:sldId id="262" r:id="rId5"/>
    <p:sldId id="264" r:id="rId6"/>
    <p:sldId id="265" r:id="rId7"/>
    <p:sldId id="261" r:id="rId8"/>
    <p:sldId id="260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4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3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780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49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6269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737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633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527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636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13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09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4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45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98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1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315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94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5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002CC-8578-ECF4-0E1D-22A4CA1DE1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Open Source Sex Machines And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01676-EFA0-2EA6-0711-25BEB4A6E6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can you make?</a:t>
            </a:r>
          </a:p>
          <a:p>
            <a:r>
              <a:rPr lang="en-US" dirty="0"/>
              <a:t>-Paisley-</a:t>
            </a:r>
          </a:p>
        </p:txBody>
      </p:sp>
    </p:spTree>
    <p:extLst>
      <p:ext uri="{BB962C8B-B14F-4D97-AF65-F5344CB8AC3E}">
        <p14:creationId xmlns:p14="http://schemas.microsoft.com/office/powerpoint/2010/main" val="1291983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A307C-5A04-91E6-6167-A4A206B8C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2544-3281-4C3F-ADF1-E0C5A4EF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it or buy it</a:t>
            </a:r>
            <a:endParaRPr lang="en-US" b="1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72A6572-6C08-1283-EC96-A83A9BE7959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57963508"/>
              </p:ext>
            </p:extLst>
          </p:nvPr>
        </p:nvGraphicFramePr>
        <p:xfrm>
          <a:off x="915025" y="1925314"/>
          <a:ext cx="10363200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575310373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17817700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028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Wired, Prebuilt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309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Wireless, Prebuilt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533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Kit, Wired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586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Kit, Wireless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747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Main Components, Build Yourself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Motor (100W) $150 + Electronics Kit $60 + Power Supply (~$30) + Mount Rails ($45) = $285</a:t>
                      </a:r>
                      <a:br>
                        <a:rPr lang="en-US" dirty="0"/>
                      </a:br>
                      <a:r>
                        <a:rPr lang="en-US" dirty="0"/>
                        <a:t>I did it for less! You can tell!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011212"/>
                  </a:ext>
                </a:extLst>
              </a:tr>
            </a:tbl>
          </a:graphicData>
        </a:graphic>
      </p:graphicFrame>
      <p:pic>
        <p:nvPicPr>
          <p:cNvPr id="1026" name="Picture 2" descr="OSSM Motor - 100W Standard">
            <a:extLst>
              <a:ext uri="{FF2B5EF4-FFF2-40B4-BE49-F238E27FC236}">
                <a16:creationId xmlns:a16="http://schemas.microsoft.com/office/drawing/2014/main" id="{172D7DCA-3837-FF35-05B6-E10A03EB3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13106" r="20591" b="10517"/>
          <a:stretch>
            <a:fillRect/>
          </a:stretch>
        </p:blipFill>
        <p:spPr bwMode="auto">
          <a:xfrm>
            <a:off x="1962538" y="4864224"/>
            <a:ext cx="1374712" cy="156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04B658-88B2-8CDE-6713-71CF697FFFF5}"/>
              </a:ext>
            </a:extLst>
          </p:cNvPr>
          <p:cNvSpPr txBox="1"/>
          <p:nvPr/>
        </p:nvSpPr>
        <p:spPr>
          <a:xfrm>
            <a:off x="3533192" y="4932784"/>
            <a:ext cx="600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“Main Motor” has changed since my build – smaller, lighter, more torque at the cost of less speed (but don’t worry)</a:t>
            </a:r>
          </a:p>
        </p:txBody>
      </p:sp>
    </p:spTree>
    <p:extLst>
      <p:ext uri="{BB962C8B-B14F-4D97-AF65-F5344CB8AC3E}">
        <p14:creationId xmlns:p14="http://schemas.microsoft.com/office/powerpoint/2010/main" val="3882495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0B54E-B751-3401-A20A-DF5E4538B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E9D18-4018-FCA6-AD65-F62D87A88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Support and Many modifications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04D26F-0B62-F07F-F351-9DF76A988A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130" y="1722959"/>
            <a:ext cx="9542732" cy="4578314"/>
          </a:xfrm>
        </p:spPr>
        <p:txBody>
          <a:bodyPr>
            <a:normAutofit/>
          </a:bodyPr>
          <a:lstStyle/>
          <a:p>
            <a:r>
              <a:rPr lang="en-US" dirty="0"/>
              <a:t>All open source on </a:t>
            </a:r>
            <a:r>
              <a:rPr lang="en-US" dirty="0" err="1"/>
              <a:t>github</a:t>
            </a:r>
            <a:endParaRPr lang="en-US" dirty="0"/>
          </a:p>
          <a:p>
            <a:pPr lvl="1"/>
            <a:r>
              <a:rPr lang="en-US" dirty="0"/>
              <a:t>make it all 100% yourself if you want</a:t>
            </a:r>
          </a:p>
          <a:p>
            <a:r>
              <a:rPr lang="en-US" dirty="0"/>
              <a:t>Video assembly tutorials</a:t>
            </a:r>
          </a:p>
          <a:p>
            <a:r>
              <a:rPr lang="en-US" dirty="0"/>
              <a:t>Written documentation</a:t>
            </a:r>
          </a:p>
          <a:p>
            <a:r>
              <a:rPr lang="en-US" dirty="0"/>
              <a:t>Active discord (both </a:t>
            </a:r>
            <a:r>
              <a:rPr lang="en-US" dirty="0" err="1"/>
              <a:t>ossm</a:t>
            </a:r>
            <a:r>
              <a:rPr lang="en-US" dirty="0"/>
              <a:t> project and kinky makers umbrella)</a:t>
            </a:r>
          </a:p>
          <a:p>
            <a:r>
              <a:rPr lang="en-US" dirty="0"/>
              <a:t>So much tinkering possible</a:t>
            </a:r>
          </a:p>
          <a:p>
            <a:pPr lvl="1"/>
            <a:r>
              <a:rPr lang="en-US" dirty="0"/>
              <a:t>Machinable base!</a:t>
            </a:r>
          </a:p>
          <a:p>
            <a:pPr lvl="1"/>
            <a:r>
              <a:rPr lang="en-US" dirty="0"/>
              <a:t>CAD (though I don’t know how fusion does things)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81652A-B854-ED93-67F7-AB12F6A6F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307" t="466" r="33233"/>
          <a:stretch>
            <a:fillRect/>
          </a:stretch>
        </p:blipFill>
        <p:spPr>
          <a:xfrm>
            <a:off x="10191289" y="1663913"/>
            <a:ext cx="1277511" cy="2348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29EF10-0323-D527-8599-DE8884843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511" y="3965415"/>
            <a:ext cx="3701269" cy="2786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E6658E-8C57-CFEB-0151-09225E060CED}"/>
              </a:ext>
            </a:extLst>
          </p:cNvPr>
          <p:cNvSpPr txBox="1"/>
          <p:nvPr/>
        </p:nvSpPr>
        <p:spPr>
          <a:xfrm>
            <a:off x="360784" y="6319935"/>
            <a:ext cx="1147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sources: Kinky Makers Discord </a:t>
            </a:r>
            <a:r>
              <a:rPr lang="en-US" dirty="0" err="1"/>
              <a:t>ossm</a:t>
            </a:r>
            <a:r>
              <a:rPr lang="en-US"/>
              <a:t>-print-testing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075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D79C87-CF3C-1CC4-9D25-DB89A1BD7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10" y="285225"/>
            <a:ext cx="8534400" cy="1507067"/>
          </a:xfrm>
        </p:spPr>
        <p:txBody>
          <a:bodyPr/>
          <a:lstStyle/>
          <a:p>
            <a:r>
              <a:rPr lang="en-US" dirty="0"/>
              <a:t>Off the shelf?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9DEB51-5D3D-BCE9-9D59-EC0DC9B5A1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652" y="1492804"/>
            <a:ext cx="3900822" cy="3872391"/>
          </a:xfrm>
        </p:spPr>
        <p:txBody>
          <a:bodyPr>
            <a:normAutofit/>
          </a:bodyPr>
          <a:lstStyle/>
          <a:p>
            <a:r>
              <a:rPr lang="en-US" dirty="0"/>
              <a:t>Sawzall adapter</a:t>
            </a:r>
          </a:p>
          <a:p>
            <a:pPr lvl="1"/>
            <a:r>
              <a:rPr lang="en-US" dirty="0"/>
              <a:t>Limited Modification</a:t>
            </a:r>
          </a:p>
          <a:p>
            <a:pPr lvl="1"/>
            <a:r>
              <a:rPr lang="en-US" dirty="0"/>
              <a:t>Hard to mount</a:t>
            </a:r>
          </a:p>
          <a:p>
            <a:pPr lvl="1"/>
            <a:r>
              <a:rPr lang="en-US" dirty="0"/>
              <a:t>No stroke length adjustment</a:t>
            </a:r>
          </a:p>
          <a:p>
            <a:pPr lvl="1"/>
            <a:r>
              <a:rPr lang="en-US" dirty="0"/>
              <a:t>Hold on!</a:t>
            </a:r>
          </a:p>
          <a:p>
            <a:pPr lvl="1"/>
            <a:r>
              <a:rPr lang="en-US" dirty="0"/>
              <a:t>Still &gt;$100 list price</a:t>
            </a:r>
          </a:p>
          <a:p>
            <a:pPr lvl="1"/>
            <a:r>
              <a:rPr lang="en-US" dirty="0"/>
              <a:t>Do you own a Sawzall?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4390A98-CB69-35DF-29D5-2EED680B4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57" y="1987740"/>
            <a:ext cx="2315547" cy="231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3962DA-5F3B-D29B-47B2-68C212FF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05" r="54849"/>
          <a:stretch>
            <a:fillRect/>
          </a:stretch>
        </p:blipFill>
        <p:spPr>
          <a:xfrm>
            <a:off x="6697698" y="3885704"/>
            <a:ext cx="177533" cy="180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659773-6746-A2A0-43B3-960ABCEF7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003" y="1987740"/>
            <a:ext cx="3292151" cy="3292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F9E39-1720-C9EC-273D-0E660012DB66}"/>
              </a:ext>
            </a:extLst>
          </p:cNvPr>
          <p:cNvSpPr txBox="1"/>
          <p:nvPr/>
        </p:nvSpPr>
        <p:spPr>
          <a:xfrm>
            <a:off x="391886" y="6027576"/>
            <a:ext cx="11470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sources: https://www.kinkstore.com/products/the-fucking-adapter-plus-with-dildo</a:t>
            </a:r>
            <a:br>
              <a:rPr lang="en-US" dirty="0"/>
            </a:br>
            <a:r>
              <a:rPr lang="en-US" dirty="0"/>
              <a:t>https://www.dallasnovelty.com/shop/dildos-dongs/fist-hand-foot-misc/xr-brands-lovebotz-the-fuckzall-reciprocating-saw-adapter-aka-fucking-adapter/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653B62-35A4-E1C6-23E9-B2F5873C4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05" r="54849"/>
          <a:stretch>
            <a:fillRect/>
          </a:stretch>
        </p:blipFill>
        <p:spPr>
          <a:xfrm rot="18168511">
            <a:off x="8657879" y="3248570"/>
            <a:ext cx="177533" cy="1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86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174BF-39BC-8E15-48A9-A4A4133E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DCDCD3-4B7C-6982-B344-A44AD2D51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10" y="285225"/>
            <a:ext cx="8534400" cy="1507067"/>
          </a:xfrm>
        </p:spPr>
        <p:txBody>
          <a:bodyPr/>
          <a:lstStyle/>
          <a:p>
            <a:r>
              <a:rPr lang="en-US" dirty="0"/>
              <a:t>Off the shelf?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B328E4-9F55-46AC-9086-89CE3E31A3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652" y="1492804"/>
            <a:ext cx="5860250" cy="3872391"/>
          </a:xfrm>
        </p:spPr>
        <p:txBody>
          <a:bodyPr>
            <a:normAutofit/>
          </a:bodyPr>
          <a:lstStyle/>
          <a:p>
            <a:r>
              <a:rPr lang="en-US" dirty="0"/>
              <a:t>Commercial machine – High end</a:t>
            </a:r>
          </a:p>
          <a:p>
            <a:pPr lvl="1"/>
            <a:r>
              <a:rPr lang="en-US" dirty="0"/>
              <a:t>$1800</a:t>
            </a:r>
          </a:p>
          <a:p>
            <a:pPr lvl="1"/>
            <a:r>
              <a:rPr lang="en-US" dirty="0"/>
              <a:t>Good looking hardware! Waterproof!</a:t>
            </a:r>
          </a:p>
          <a:p>
            <a:pPr lvl="1"/>
            <a:r>
              <a:rPr lang="en-US" dirty="0"/>
              <a:t>Still Can only adjust one angle</a:t>
            </a:r>
          </a:p>
          <a:p>
            <a:pPr lvl="1"/>
            <a:r>
              <a:rPr lang="en-US" dirty="0"/>
              <a:t>Same bad app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9CEC0-6342-6701-FD94-1B4DDAC3893A}"/>
              </a:ext>
            </a:extLst>
          </p:cNvPr>
          <p:cNvSpPr txBox="1"/>
          <p:nvPr/>
        </p:nvSpPr>
        <p:spPr>
          <a:xfrm>
            <a:off x="391886" y="6027576"/>
            <a:ext cx="1147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sources: https://www.hismith.com/en/sex-machines/202-hismith-servok-premium-sex-machine-with-kliclok-system-intelligent-app-control.html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5BDDDE-7E91-2129-9EC9-F8D2B8BB9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136" y="2739934"/>
            <a:ext cx="3185918" cy="3185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8CA9E4-D125-2B06-9916-BFEE17AC6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385" y="762377"/>
            <a:ext cx="2978611" cy="2978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F108C7-9CC0-EEE8-832C-973C948216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305" r="54849"/>
          <a:stretch>
            <a:fillRect/>
          </a:stretch>
        </p:blipFill>
        <p:spPr>
          <a:xfrm rot="1483196">
            <a:off x="9670485" y="3935468"/>
            <a:ext cx="177533" cy="180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B3895-7590-E87F-316D-0D81355D8E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305" r="54849"/>
          <a:stretch>
            <a:fillRect/>
          </a:stretch>
        </p:blipFill>
        <p:spPr>
          <a:xfrm>
            <a:off x="9969633" y="3938795"/>
            <a:ext cx="177533" cy="1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28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E798A-ADD7-10AB-1881-1E6246012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E6ACD-07CC-ED12-F2EF-579F37203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10" y="285225"/>
            <a:ext cx="8534400" cy="1507067"/>
          </a:xfrm>
        </p:spPr>
        <p:txBody>
          <a:bodyPr/>
          <a:lstStyle/>
          <a:p>
            <a:r>
              <a:rPr lang="en-US" dirty="0"/>
              <a:t>Off the shelf?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C5C6F5-1692-7906-52EA-46F7C53CFD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652" y="1492804"/>
            <a:ext cx="5860250" cy="3872391"/>
          </a:xfrm>
        </p:spPr>
        <p:txBody>
          <a:bodyPr>
            <a:normAutofit/>
          </a:bodyPr>
          <a:lstStyle/>
          <a:p>
            <a:r>
              <a:rPr lang="en-US" dirty="0"/>
              <a:t>Commercial machine – low end</a:t>
            </a:r>
          </a:p>
          <a:p>
            <a:pPr lvl="1"/>
            <a:r>
              <a:rPr lang="en-US" dirty="0"/>
              <a:t>At least $300</a:t>
            </a:r>
          </a:p>
          <a:p>
            <a:pPr lvl="1"/>
            <a:r>
              <a:rPr lang="en-US" dirty="0"/>
              <a:t>Fixed stroke length (or stop-and-adjust)</a:t>
            </a:r>
          </a:p>
          <a:p>
            <a:pPr lvl="1"/>
            <a:r>
              <a:rPr lang="en-US" dirty="0"/>
              <a:t>Can only adjust one angle</a:t>
            </a:r>
          </a:p>
          <a:p>
            <a:pPr lvl="1"/>
            <a:r>
              <a:rPr lang="en-US" dirty="0"/>
              <a:t>Power limited, probably</a:t>
            </a:r>
          </a:p>
          <a:p>
            <a:pPr lvl="1"/>
            <a:r>
              <a:rPr lang="en-US" dirty="0"/>
              <a:t>Low program adjustability</a:t>
            </a:r>
          </a:p>
          <a:p>
            <a:pPr lvl="2"/>
            <a:r>
              <a:rPr lang="en-US" dirty="0"/>
              <a:t>Or an app (2.4 stars on apple, 3.2 on google)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09F7E-6A90-5280-78EB-B4432220E847}"/>
              </a:ext>
            </a:extLst>
          </p:cNvPr>
          <p:cNvSpPr txBox="1"/>
          <p:nvPr/>
        </p:nvSpPr>
        <p:spPr>
          <a:xfrm>
            <a:off x="391886" y="6027576"/>
            <a:ext cx="11470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sources: https://www.kinkstore.com/products/sex-machine-by-kink</a:t>
            </a:r>
            <a:br>
              <a:rPr lang="en-US" dirty="0"/>
            </a:br>
            <a:r>
              <a:rPr lang="en-US" dirty="0"/>
              <a:t>https://www.hismith.com/en/premium-sex-machine/672-hismith-mini-pro-sex-machine-with-kliclok-system-app-controlled-love-machine.html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5358D2C-BFB6-403D-A728-4A5590E53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" t="13968" r="19251" b="12109"/>
          <a:stretch>
            <a:fillRect/>
          </a:stretch>
        </p:blipFill>
        <p:spPr bwMode="auto">
          <a:xfrm>
            <a:off x="6741367" y="1492804"/>
            <a:ext cx="2900265" cy="2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ismith Mini Sex Machine with KlicLok System APP Controlled Love Machine">
            <a:extLst>
              <a:ext uri="{FF2B5EF4-FFF2-40B4-BE49-F238E27FC236}">
                <a16:creationId xmlns:a16="http://schemas.microsoft.com/office/drawing/2014/main" id="{D4790466-2D48-220C-3D11-9C90B8CC0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3" r="25238" b="10113"/>
          <a:stretch>
            <a:fillRect/>
          </a:stretch>
        </p:blipFill>
        <p:spPr bwMode="auto">
          <a:xfrm>
            <a:off x="8640594" y="3114915"/>
            <a:ext cx="2621005" cy="241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F299CD-1FB8-6B6E-8BEA-1F825223D7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305" r="54849"/>
          <a:stretch>
            <a:fillRect/>
          </a:stretch>
        </p:blipFill>
        <p:spPr>
          <a:xfrm>
            <a:off x="7661861" y="2401221"/>
            <a:ext cx="177533" cy="180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A6606-B078-BE2A-70EB-F2F53C7786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305" r="54849"/>
          <a:stretch>
            <a:fillRect/>
          </a:stretch>
        </p:blipFill>
        <p:spPr>
          <a:xfrm rot="1959692">
            <a:off x="8283902" y="2581651"/>
            <a:ext cx="177533" cy="180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2B94F7-64DA-4C3B-1322-C41B8A110D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305" r="54849"/>
          <a:stretch>
            <a:fillRect/>
          </a:stretch>
        </p:blipFill>
        <p:spPr>
          <a:xfrm rot="17378768">
            <a:off x="9025350" y="4340565"/>
            <a:ext cx="141416" cy="14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17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E974F-E30C-3AFB-7595-849DB084E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6DFC04-331E-93B3-5A06-3A414CB9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10" y="285225"/>
            <a:ext cx="8534400" cy="1507067"/>
          </a:xfrm>
        </p:spPr>
        <p:txBody>
          <a:bodyPr/>
          <a:lstStyle/>
          <a:p>
            <a:r>
              <a:rPr lang="en-US" dirty="0"/>
              <a:t>Off the shelf?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EC2DEB-FE4D-D8FF-1AF1-D5B68D9C63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652" y="1492804"/>
            <a:ext cx="5860250" cy="3872391"/>
          </a:xfrm>
        </p:spPr>
        <p:txBody>
          <a:bodyPr>
            <a:normAutofit/>
          </a:bodyPr>
          <a:lstStyle/>
          <a:p>
            <a:r>
              <a:rPr lang="en-US" dirty="0"/>
              <a:t>Commercial machine – High end</a:t>
            </a:r>
          </a:p>
          <a:p>
            <a:pPr lvl="1"/>
            <a:r>
              <a:rPr lang="en-US" dirty="0"/>
              <a:t>$800-1000 (source dependent)</a:t>
            </a:r>
          </a:p>
          <a:p>
            <a:pPr lvl="1"/>
            <a:r>
              <a:rPr lang="en-US" dirty="0"/>
              <a:t>Still can’t adjust stroke length during use</a:t>
            </a:r>
          </a:p>
          <a:p>
            <a:pPr lvl="1"/>
            <a:r>
              <a:rPr lang="en-US" dirty="0"/>
              <a:t>More adjustable!</a:t>
            </a:r>
          </a:p>
          <a:p>
            <a:pPr lvl="1"/>
            <a:r>
              <a:rPr lang="en-US" dirty="0"/>
              <a:t>Remote cable is…</a:t>
            </a:r>
            <a:r>
              <a:rPr lang="en-US" dirty="0" err="1"/>
              <a:t>kinda</a:t>
            </a:r>
            <a:r>
              <a:rPr lang="en-US" dirty="0"/>
              <a:t> short?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F8C8EF-5E65-960C-8D3D-719B1017276A}"/>
              </a:ext>
            </a:extLst>
          </p:cNvPr>
          <p:cNvSpPr txBox="1"/>
          <p:nvPr/>
        </p:nvSpPr>
        <p:spPr>
          <a:xfrm>
            <a:off x="391886" y="6027576"/>
            <a:ext cx="1147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sources: https://www.kinkstore.com/products/maestro-multi-faceted-sex-machine-with-universal-adapter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B661747A-C3E5-3E6F-A921-4B6E40D88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" t="-283" r="24117" b="283"/>
          <a:stretch>
            <a:fillRect/>
          </a:stretch>
        </p:blipFill>
        <p:spPr bwMode="auto">
          <a:xfrm>
            <a:off x="7326637" y="1038758"/>
            <a:ext cx="4380171" cy="419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E7749C-62C1-114C-A326-F18B38E12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58" y="3562621"/>
            <a:ext cx="3861753" cy="233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9DF9F-F474-4EBD-8270-71A0C540D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5C2175-EC7D-AD30-71F7-1E20C9CBC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10" y="285225"/>
            <a:ext cx="8534400" cy="1507067"/>
          </a:xfrm>
        </p:spPr>
        <p:txBody>
          <a:bodyPr/>
          <a:lstStyle/>
          <a:p>
            <a:r>
              <a:rPr lang="en-US" dirty="0"/>
              <a:t>Off the shelf?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782769-1DC9-D38F-7FAD-FC184E1674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652" y="1492804"/>
            <a:ext cx="5860250" cy="3872391"/>
          </a:xfrm>
        </p:spPr>
        <p:txBody>
          <a:bodyPr>
            <a:normAutofit/>
          </a:bodyPr>
          <a:lstStyle/>
          <a:p>
            <a:r>
              <a:rPr lang="en-US" dirty="0"/>
              <a:t>Rambo option for $800</a:t>
            </a:r>
          </a:p>
          <a:p>
            <a:r>
              <a:rPr lang="en-US" dirty="0"/>
              <a:t>Has a puny little mount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A46DB-9695-6837-9E57-CAA7D43868CE}"/>
              </a:ext>
            </a:extLst>
          </p:cNvPr>
          <p:cNvSpPr txBox="1"/>
          <p:nvPr/>
        </p:nvSpPr>
        <p:spPr>
          <a:xfrm>
            <a:off x="391886" y="6027576"/>
            <a:ext cx="1147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sources: https://www.kinkstore.com/products/motorbunny-jack-handheld-thrusting-sex-machine</a:t>
            </a:r>
          </a:p>
        </p:txBody>
      </p:sp>
      <p:pic>
        <p:nvPicPr>
          <p:cNvPr id="5122" name="Picture 2" descr="Motorbunny Jack - Handheld Thrusting Sex Machine">
            <a:extLst>
              <a:ext uri="{FF2B5EF4-FFF2-40B4-BE49-F238E27FC236}">
                <a16:creationId xmlns:a16="http://schemas.microsoft.com/office/drawing/2014/main" id="{EE54C195-8556-9188-1977-1C12AB381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9"/>
          <a:stretch>
            <a:fillRect/>
          </a:stretch>
        </p:blipFill>
        <p:spPr bwMode="auto">
          <a:xfrm>
            <a:off x="7089904" y="1381124"/>
            <a:ext cx="2912512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EE1D22-8EE8-BFDA-B336-B81ED4446A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05" r="54849"/>
          <a:stretch>
            <a:fillRect/>
          </a:stretch>
        </p:blipFill>
        <p:spPr>
          <a:xfrm rot="19321167">
            <a:off x="8457393" y="3308098"/>
            <a:ext cx="177533" cy="1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27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87FE-CCA3-66C9-8E7A-43FC866BC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</a:t>
            </a:r>
            <a:r>
              <a:rPr lang="en-US" b="1" dirty="0"/>
              <a:t>THIS </a:t>
            </a:r>
            <a:r>
              <a:rPr lang="en-US" dirty="0"/>
              <a:t>IS A MACHINE</a:t>
            </a:r>
            <a:endParaRPr lang="en-US" b="1" dirty="0"/>
          </a:p>
        </p:txBody>
      </p:sp>
      <p:pic>
        <p:nvPicPr>
          <p:cNvPr id="3074" name="Picture 2" descr="OSSM Sex Machine - Ready-to-Play!">
            <a:extLst>
              <a:ext uri="{FF2B5EF4-FFF2-40B4-BE49-F238E27FC236}">
                <a16:creationId xmlns:a16="http://schemas.microsoft.com/office/drawing/2014/main" id="{5EAD5245-C075-4045-6D56-463046D5BD03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06" y="1766985"/>
            <a:ext cx="5645944" cy="434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312C9A-01C4-5AC1-97BB-BE19B6360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50" y="1855960"/>
            <a:ext cx="5176601" cy="1843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D899AA-3D07-2D80-EAC7-2252FA9D9E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305" r="54849"/>
          <a:stretch>
            <a:fillRect/>
          </a:stretch>
        </p:blipFill>
        <p:spPr>
          <a:xfrm rot="707520">
            <a:off x="8627715" y="3154028"/>
            <a:ext cx="169342" cy="172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C0E6A0-6A46-BA48-F3E2-FA5B94F5F622}"/>
              </a:ext>
            </a:extLst>
          </p:cNvPr>
          <p:cNvSpPr txBox="1"/>
          <p:nvPr/>
        </p:nvSpPr>
        <p:spPr>
          <a:xfrm>
            <a:off x="360784" y="6319935"/>
            <a:ext cx="1147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sources: https://www.researchanddesire.com/pages/ossm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0B0FD7-D7DF-4A0B-6835-5EB38DA15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50" y="3695366"/>
            <a:ext cx="5176601" cy="227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62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7347F-5704-741A-F3B7-925AD97E3F89}"/>
              </a:ext>
            </a:extLst>
          </p:cNvPr>
          <p:cNvSpPr txBox="1"/>
          <p:nvPr/>
        </p:nvSpPr>
        <p:spPr>
          <a:xfrm>
            <a:off x="153909" y="6065821"/>
            <a:ext cx="11570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https://www.researchanddesire.com/pages/ossm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25537495-6288-9FBA-C57D-09932F0B4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11" y="702906"/>
            <a:ext cx="9534071" cy="536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93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E63BB-C22D-4DA2-B70F-AC4F7AC5C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DDBD2-C762-1186-6989-256129CF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specs, for once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50C47-121B-C4EA-7B58-FA90516C16AF}"/>
              </a:ext>
            </a:extLst>
          </p:cNvPr>
          <p:cNvSpPr txBox="1"/>
          <p:nvPr/>
        </p:nvSpPr>
        <p:spPr>
          <a:xfrm>
            <a:off x="360784" y="6319935"/>
            <a:ext cx="1147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sources: https://www.researchanddesire.com/pages/ossm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071BEF7-AC58-AD5F-7A66-D68808EDCB2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184571" y="2030899"/>
            <a:ext cx="4590661" cy="447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5725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394</TotalTime>
  <Words>472</Words>
  <Application>Microsoft Office PowerPoint</Application>
  <PresentationFormat>Widescreen</PresentationFormat>
  <Paragraphs>68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Droplet</vt:lpstr>
      <vt:lpstr>Open Source Sex Machines And you</vt:lpstr>
      <vt:lpstr>Off the shelf?</vt:lpstr>
      <vt:lpstr>Off the shelf?</vt:lpstr>
      <vt:lpstr>Off the shelf?</vt:lpstr>
      <vt:lpstr>Off the shelf?</vt:lpstr>
      <vt:lpstr>Off the shelf?</vt:lpstr>
      <vt:lpstr>NOW THIS IS A MACHINE</vt:lpstr>
      <vt:lpstr>PowerPoint Presentation</vt:lpstr>
      <vt:lpstr>Actual specs, for once</vt:lpstr>
      <vt:lpstr>Build it or buy it</vt:lpstr>
      <vt:lpstr>Community Support and Many modifications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d'Muhr d'Merrier</dc:creator>
  <cp:lastModifiedBy>d'Muhr d'Merrier</cp:lastModifiedBy>
  <cp:revision>5</cp:revision>
  <dcterms:created xsi:type="dcterms:W3CDTF">2026-03-08T00:12:12Z</dcterms:created>
  <dcterms:modified xsi:type="dcterms:W3CDTF">2026-05-14T05:24:02Z</dcterms:modified>
</cp:coreProperties>
</file>